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4" r:id="rId12"/>
    <p:sldId id="425" r:id="rId13"/>
    <p:sldId id="410" r:id="rId14"/>
    <p:sldId id="270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FF0000"/>
                </a:solidFill>
              </a:rPr>
              <a:t>Máquina de Vetores de Suporte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38916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0589" y="1777998"/>
            <a:ext cx="3594919" cy="2786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Maximizar as distâncias entre o ponto de dados mais próximo (de qualquer</a:t>
            </a:r>
          </a:p>
          <a:p>
            <a:r>
              <a:rPr lang="pt-BR" dirty="0"/>
              <a:t>classe) e o hiperplano nos ajudará a decidir o hiperplano correto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3200"/>
            </a:pPr>
            <a:r>
              <a:rPr lang="pt-BR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 (SVM)</a:t>
            </a:r>
            <a:endParaRPr lang="pt-BR" sz="55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4" name="Picture 2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52" y="2311398"/>
            <a:ext cx="3474747" cy="2692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376</Words>
  <Application>Microsoft Office PowerPoint</Application>
  <PresentationFormat>Apresentação na tela (16:9)</PresentationFormat>
  <Paragraphs>101</Paragraphs>
  <Slides>14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90</cp:revision>
  <dcterms:modified xsi:type="dcterms:W3CDTF">2022-12-20T02:13:37Z</dcterms:modified>
</cp:coreProperties>
</file>